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8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Title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3/20/2018</a:t>
            </a:fld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7" name="Content Placeholder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3/20/2018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3/20/2018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3/20/2018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5" name="Text Placeholder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8" name="Content Placeholder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3/20/2018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3/20/2018</a:t>
            </a:fld>
            <a:endParaRPr lang="en-US"/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3/20/2018</a:t>
            </a:fld>
            <a:endParaRPr lang="en-US"/>
          </a:p>
        </p:txBody>
      </p:sp>
      <p:sp>
        <p:nvSpPr>
          <p:cNvPr id="29" name="Footer Placeholder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3/20/2018</a:t>
            </a:fld>
            <a:endParaRPr lang="en-US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itle Placeholder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ape</a:t>
            </a:r>
            <a:endParaRPr lang="ro-R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o-RO" dirty="0" smtClean="0"/>
              <a:t>O mare parte din suprafata municipiului este intr-o arie lagunara ,avand lacul Siutghiol,cunoscut ca </a:t>
            </a:r>
            <a:r>
              <a:rPr lang="en-US" dirty="0" smtClean="0"/>
              <a:t>``</a:t>
            </a:r>
            <a:r>
              <a:rPr lang="en-US" dirty="0" err="1" smtClean="0"/>
              <a:t>Limanul</a:t>
            </a:r>
            <a:r>
              <a:rPr lang="en-US" dirty="0" smtClean="0"/>
              <a:t> </a:t>
            </a:r>
            <a:r>
              <a:rPr lang="en-US" dirty="0" err="1" smtClean="0"/>
              <a:t>Canara</a:t>
            </a:r>
            <a:r>
              <a:rPr lang="en-US" dirty="0" smtClean="0"/>
              <a:t>`` </a:t>
            </a:r>
            <a:r>
              <a:rPr lang="en-US" dirty="0" err="1" smtClean="0"/>
              <a:t>sau</a:t>
            </a:r>
            <a:r>
              <a:rPr lang="en-US" dirty="0" smtClean="0"/>
              <a:t> ``</a:t>
            </a:r>
            <a:r>
              <a:rPr lang="en-US" dirty="0" err="1" smtClean="0"/>
              <a:t>Ghiolul</a:t>
            </a:r>
            <a:r>
              <a:rPr lang="en-US" dirty="0" smtClean="0"/>
              <a:t> Mare`` , </a:t>
            </a:r>
            <a:r>
              <a:rPr lang="en-US" dirty="0" err="1" smtClean="0"/>
              <a:t>lacul</a:t>
            </a:r>
            <a:r>
              <a:rPr lang="en-US" dirty="0" smtClean="0"/>
              <a:t> </a:t>
            </a:r>
            <a:r>
              <a:rPr lang="en-US" dirty="0" err="1" smtClean="0"/>
              <a:t>Mamaia</a:t>
            </a:r>
            <a:r>
              <a:rPr lang="en-US" dirty="0" smtClean="0"/>
              <a:t> in </a:t>
            </a:r>
            <a:r>
              <a:rPr lang="en-US" dirty="0" err="1" smtClean="0"/>
              <a:t>limbaj</a:t>
            </a:r>
            <a:r>
              <a:rPr lang="en-US" dirty="0" smtClean="0"/>
              <a:t> </a:t>
            </a:r>
            <a:r>
              <a:rPr lang="en-US" dirty="0" err="1" smtClean="0"/>
              <a:t>turistic</a:t>
            </a:r>
            <a:r>
              <a:rPr lang="en-US" dirty="0" smtClean="0"/>
              <a:t>.</a:t>
            </a:r>
          </a:p>
          <a:p>
            <a:r>
              <a:rPr lang="en-US" dirty="0" smtClean="0"/>
              <a:t>Constanta se </a:t>
            </a:r>
            <a:r>
              <a:rPr lang="en-US" dirty="0" err="1" smtClean="0"/>
              <a:t>afla</a:t>
            </a:r>
            <a:r>
              <a:rPr lang="en-US" dirty="0" smtClean="0"/>
              <a:t> </a:t>
            </a:r>
            <a:r>
              <a:rPr lang="en-US" dirty="0" err="1" smtClean="0"/>
              <a:t>practic</a:t>
            </a:r>
            <a:r>
              <a:rPr lang="en-US" dirty="0" smtClean="0"/>
              <a:t> </a:t>
            </a:r>
            <a:r>
              <a:rPr lang="en-US" dirty="0" err="1" smtClean="0"/>
              <a:t>pe</a:t>
            </a:r>
            <a:r>
              <a:rPr lang="en-US" dirty="0" smtClean="0"/>
              <a:t> o </a:t>
            </a:r>
            <a:r>
              <a:rPr lang="en-US" dirty="0" err="1" smtClean="0"/>
              <a:t>insula</a:t>
            </a:r>
            <a:r>
              <a:rPr lang="en-US" dirty="0" smtClean="0"/>
              <a:t> </a:t>
            </a:r>
            <a:r>
              <a:rPr lang="en-US" dirty="0" err="1" smtClean="0"/>
              <a:t>fiind</a:t>
            </a:r>
            <a:r>
              <a:rPr lang="en-US" dirty="0" smtClean="0"/>
              <a:t> </a:t>
            </a:r>
            <a:r>
              <a:rPr lang="en-US" dirty="0" err="1" smtClean="0"/>
              <a:t>marginit</a:t>
            </a:r>
            <a:r>
              <a:rPr lang="en-US" dirty="0" smtClean="0"/>
              <a:t> la </a:t>
            </a:r>
            <a:r>
              <a:rPr lang="en-US" dirty="0" err="1" smtClean="0"/>
              <a:t>nord</a:t>
            </a:r>
            <a:r>
              <a:rPr lang="en-US" dirty="0" smtClean="0"/>
              <a:t> </a:t>
            </a:r>
            <a:r>
              <a:rPr lang="en-US" dirty="0" err="1" smtClean="0"/>
              <a:t>si</a:t>
            </a:r>
            <a:r>
              <a:rPr lang="en-US" dirty="0" smtClean="0"/>
              <a:t> </a:t>
            </a:r>
            <a:r>
              <a:rPr lang="en-US" dirty="0" err="1" smtClean="0"/>
              <a:t>nord</a:t>
            </a:r>
            <a:r>
              <a:rPr lang="en-US" dirty="0" smtClean="0"/>
              <a:t>-vest de </a:t>
            </a:r>
            <a:r>
              <a:rPr lang="en-US" dirty="0" err="1" smtClean="0"/>
              <a:t>Canalul</a:t>
            </a:r>
            <a:r>
              <a:rPr lang="en-US" dirty="0" smtClean="0"/>
              <a:t> </a:t>
            </a:r>
            <a:r>
              <a:rPr lang="en-US" dirty="0" err="1" smtClean="0"/>
              <a:t>Poarta</a:t>
            </a:r>
            <a:r>
              <a:rPr lang="en-US" dirty="0" smtClean="0"/>
              <a:t>  Alba-</a:t>
            </a:r>
            <a:r>
              <a:rPr lang="en-US" dirty="0" err="1" smtClean="0"/>
              <a:t>Midia</a:t>
            </a:r>
            <a:r>
              <a:rPr lang="en-US" dirty="0" smtClean="0"/>
              <a:t> </a:t>
            </a:r>
            <a:r>
              <a:rPr lang="en-US" dirty="0" err="1" smtClean="0"/>
              <a:t>Navodari.La</a:t>
            </a:r>
            <a:r>
              <a:rPr lang="en-US" dirty="0" smtClean="0"/>
              <a:t> </a:t>
            </a:r>
            <a:r>
              <a:rPr lang="en-US" dirty="0" err="1" smtClean="0"/>
              <a:t>est</a:t>
            </a:r>
            <a:r>
              <a:rPr lang="en-US" dirty="0" smtClean="0"/>
              <a:t> </a:t>
            </a:r>
            <a:r>
              <a:rPr lang="en-US" dirty="0" err="1" smtClean="0"/>
              <a:t>Marea</a:t>
            </a:r>
            <a:r>
              <a:rPr lang="en-US" dirty="0" smtClean="0"/>
              <a:t> </a:t>
            </a:r>
            <a:r>
              <a:rPr lang="en-US" dirty="0" err="1" smtClean="0"/>
              <a:t>Neagra</a:t>
            </a:r>
            <a:r>
              <a:rPr lang="en-US" dirty="0" smtClean="0"/>
              <a:t>, la </a:t>
            </a:r>
            <a:r>
              <a:rPr lang="en-US" dirty="0" err="1" smtClean="0"/>
              <a:t>sud</a:t>
            </a:r>
            <a:r>
              <a:rPr lang="en-US" dirty="0" smtClean="0"/>
              <a:t> </a:t>
            </a:r>
            <a:r>
              <a:rPr lang="en-US" dirty="0" err="1" smtClean="0"/>
              <a:t>si</a:t>
            </a:r>
            <a:r>
              <a:rPr lang="en-US" dirty="0" smtClean="0"/>
              <a:t> vest </a:t>
            </a:r>
            <a:r>
              <a:rPr lang="en-US" dirty="0" err="1" smtClean="0"/>
              <a:t>Canalul</a:t>
            </a:r>
            <a:r>
              <a:rPr lang="en-US" dirty="0" smtClean="0"/>
              <a:t> </a:t>
            </a:r>
            <a:r>
              <a:rPr lang="en-US" dirty="0" err="1" smtClean="0"/>
              <a:t>Dunare-Marea</a:t>
            </a:r>
            <a:r>
              <a:rPr lang="en-US" dirty="0" smtClean="0"/>
              <a:t> </a:t>
            </a:r>
            <a:r>
              <a:rPr lang="en-US" dirty="0" err="1" smtClean="0"/>
              <a:t>Neagra</a:t>
            </a:r>
            <a:endParaRPr lang="ro-RO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La </a:t>
            </a:r>
            <a:r>
              <a:rPr lang="en-US" dirty="0" err="1" smtClean="0"/>
              <a:t>suprafata</a:t>
            </a:r>
            <a:r>
              <a:rPr lang="en-US" dirty="0" smtClean="0"/>
              <a:t> nu </a:t>
            </a:r>
            <a:r>
              <a:rPr lang="en-US" dirty="0" err="1" smtClean="0"/>
              <a:t>exista</a:t>
            </a:r>
            <a:r>
              <a:rPr lang="en-US" dirty="0" smtClean="0"/>
              <a:t> </a:t>
            </a:r>
            <a:r>
              <a:rPr lang="en-US" dirty="0" err="1" smtClean="0"/>
              <a:t>nicio</a:t>
            </a:r>
            <a:r>
              <a:rPr lang="en-US" dirty="0" smtClean="0"/>
              <a:t> </a:t>
            </a:r>
            <a:r>
              <a:rPr lang="en-US" dirty="0" err="1" smtClean="0"/>
              <a:t>sursa</a:t>
            </a:r>
            <a:r>
              <a:rPr lang="en-US" dirty="0" smtClean="0"/>
              <a:t> de </a:t>
            </a:r>
            <a:r>
              <a:rPr lang="en-US" dirty="0" err="1" smtClean="0"/>
              <a:t>apa</a:t>
            </a:r>
            <a:r>
              <a:rPr lang="en-US" dirty="0" smtClean="0"/>
              <a:t> </a:t>
            </a:r>
            <a:r>
              <a:rPr lang="en-US" dirty="0" err="1" smtClean="0"/>
              <a:t>curgatoare</a:t>
            </a:r>
            <a:r>
              <a:rPr lang="en-US" dirty="0" smtClean="0"/>
              <a:t> , sub Constanta </a:t>
            </a:r>
            <a:r>
              <a:rPr lang="en-US" dirty="0" err="1" smtClean="0"/>
              <a:t>exista</a:t>
            </a:r>
            <a:r>
              <a:rPr lang="en-US" dirty="0" smtClean="0"/>
              <a:t> </a:t>
            </a:r>
            <a:r>
              <a:rPr lang="en-US" dirty="0" err="1" smtClean="0"/>
              <a:t>apa</a:t>
            </a:r>
            <a:r>
              <a:rPr lang="en-US" dirty="0" smtClean="0"/>
              <a:t> </a:t>
            </a:r>
            <a:r>
              <a:rPr lang="en-US" dirty="0" err="1" smtClean="0"/>
              <a:t>freatica</a:t>
            </a:r>
            <a:r>
              <a:rPr lang="en-US" dirty="0" smtClean="0"/>
              <a:t> din </a:t>
            </a:r>
            <a:r>
              <a:rPr lang="en-US" dirty="0" err="1" smtClean="0"/>
              <a:t>acviferul</a:t>
            </a:r>
            <a:r>
              <a:rPr lang="en-US" dirty="0" smtClean="0"/>
              <a:t> </a:t>
            </a:r>
            <a:r>
              <a:rPr lang="en-US" dirty="0" err="1" smtClean="0"/>
              <a:t>Jurasic</a:t>
            </a:r>
            <a:r>
              <a:rPr lang="en-US" dirty="0" smtClean="0"/>
              <a:t>-superior </a:t>
            </a:r>
            <a:r>
              <a:rPr lang="en-US" dirty="0" err="1" smtClean="0"/>
              <a:t>barremian</a:t>
            </a:r>
            <a:r>
              <a:rPr lang="en-US" dirty="0" smtClean="0"/>
              <a:t>.</a:t>
            </a:r>
          </a:p>
          <a:p>
            <a:r>
              <a:rPr lang="en-US" dirty="0" err="1" smtClean="0"/>
              <a:t>Debitul</a:t>
            </a:r>
            <a:r>
              <a:rPr lang="en-US" dirty="0" smtClean="0"/>
              <a:t> </a:t>
            </a:r>
            <a:r>
              <a:rPr lang="en-US" dirty="0" err="1" smtClean="0"/>
              <a:t>acesteia</a:t>
            </a:r>
            <a:r>
              <a:rPr lang="en-US" dirty="0" smtClean="0"/>
              <a:t> </a:t>
            </a:r>
            <a:r>
              <a:rPr lang="en-US" dirty="0" err="1" smtClean="0"/>
              <a:t>este</a:t>
            </a:r>
            <a:r>
              <a:rPr lang="en-US" dirty="0" smtClean="0"/>
              <a:t> </a:t>
            </a:r>
            <a:r>
              <a:rPr lang="en-US" dirty="0" err="1" smtClean="0"/>
              <a:t>acelasi</a:t>
            </a:r>
            <a:r>
              <a:rPr lang="en-US" dirty="0" smtClean="0"/>
              <a:t> ca al </a:t>
            </a:r>
            <a:r>
              <a:rPr lang="en-US" dirty="0" err="1" smtClean="0"/>
              <a:t>Dunarii</a:t>
            </a:r>
            <a:r>
              <a:rPr lang="en-US" dirty="0" smtClean="0"/>
              <a:t> , </a:t>
            </a:r>
            <a:r>
              <a:rPr lang="en-US" dirty="0" err="1" smtClean="0"/>
              <a:t>fiind</a:t>
            </a:r>
            <a:r>
              <a:rPr lang="en-US" dirty="0" smtClean="0"/>
              <a:t> un important </a:t>
            </a:r>
            <a:r>
              <a:rPr lang="en-US" dirty="0" err="1" smtClean="0"/>
              <a:t>zacamant</a:t>
            </a:r>
            <a:r>
              <a:rPr lang="en-US" dirty="0" smtClean="0"/>
              <a:t> de </a:t>
            </a:r>
            <a:r>
              <a:rPr lang="en-US" dirty="0" err="1" smtClean="0"/>
              <a:t>apa</a:t>
            </a:r>
            <a:r>
              <a:rPr lang="en-US" dirty="0" smtClean="0"/>
              <a:t> </a:t>
            </a:r>
            <a:r>
              <a:rPr lang="en-US" dirty="0" err="1" smtClean="0"/>
              <a:t>potabila</a:t>
            </a:r>
            <a:r>
              <a:rPr lang="en-US" dirty="0" smtClean="0"/>
              <a:t>.</a:t>
            </a:r>
          </a:p>
          <a:p>
            <a:r>
              <a:rPr lang="en-US" dirty="0" err="1" smtClean="0"/>
              <a:t>Prin</a:t>
            </a:r>
            <a:r>
              <a:rPr lang="en-US" dirty="0" smtClean="0"/>
              <a:t> </a:t>
            </a:r>
            <a:r>
              <a:rPr lang="en-US" dirty="0" err="1" smtClean="0"/>
              <a:t>cateva</a:t>
            </a:r>
            <a:r>
              <a:rPr lang="en-US" dirty="0" smtClean="0"/>
              <a:t> </a:t>
            </a:r>
            <a:r>
              <a:rPr lang="en-US" dirty="0" err="1" smtClean="0"/>
              <a:t>zeci</a:t>
            </a:r>
            <a:r>
              <a:rPr lang="en-US" dirty="0" smtClean="0"/>
              <a:t> de </a:t>
            </a:r>
            <a:r>
              <a:rPr lang="en-US" dirty="0" err="1" smtClean="0"/>
              <a:t>foraje</a:t>
            </a:r>
            <a:r>
              <a:rPr lang="en-US" dirty="0" smtClean="0"/>
              <a:t> </a:t>
            </a:r>
            <a:r>
              <a:rPr lang="en-US" dirty="0" err="1" smtClean="0"/>
              <a:t>apa</a:t>
            </a:r>
            <a:r>
              <a:rPr lang="en-US" dirty="0" smtClean="0"/>
              <a:t> </a:t>
            </a:r>
            <a:r>
              <a:rPr lang="en-US" dirty="0" err="1" smtClean="0"/>
              <a:t>curenta</a:t>
            </a:r>
            <a:r>
              <a:rPr lang="en-US" dirty="0" smtClean="0"/>
              <a:t> </a:t>
            </a:r>
            <a:r>
              <a:rPr lang="en-US" dirty="0" err="1" smtClean="0"/>
              <a:t>necesara</a:t>
            </a:r>
            <a:r>
              <a:rPr lang="en-US" dirty="0" smtClean="0"/>
              <a:t> </a:t>
            </a:r>
            <a:r>
              <a:rPr lang="en-US" dirty="0" err="1" smtClean="0"/>
              <a:t>furnizeaza</a:t>
            </a:r>
            <a:r>
              <a:rPr lang="en-US" dirty="0" smtClean="0"/>
              <a:t> </a:t>
            </a:r>
            <a:r>
              <a:rPr lang="en-US" dirty="0" err="1" smtClean="0"/>
              <a:t>populatia</a:t>
            </a:r>
            <a:r>
              <a:rPr lang="en-US" dirty="0" smtClean="0"/>
              <a:t> </a:t>
            </a:r>
            <a:r>
              <a:rPr lang="en-US" dirty="0" err="1" smtClean="0"/>
              <a:t>Constantei</a:t>
            </a:r>
            <a:r>
              <a:rPr lang="en-US" dirty="0" smtClean="0"/>
              <a:t> .</a:t>
            </a:r>
            <a:endParaRPr lang="ro-RO" dirty="0" smtClean="0"/>
          </a:p>
          <a:p>
            <a:endParaRPr lang="ro-RO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Consumul</a:t>
            </a:r>
            <a:r>
              <a:rPr lang="en-US" dirty="0" smtClean="0"/>
              <a:t> industrial de </a:t>
            </a:r>
            <a:r>
              <a:rPr lang="en-US" dirty="0" err="1" smtClean="0"/>
              <a:t>apa</a:t>
            </a:r>
            <a:r>
              <a:rPr lang="en-US" dirty="0" smtClean="0"/>
              <a:t> se face din </a:t>
            </a:r>
            <a:r>
              <a:rPr lang="en-US" dirty="0" err="1" smtClean="0"/>
              <a:t>sursa</a:t>
            </a:r>
            <a:r>
              <a:rPr lang="en-US" dirty="0" smtClean="0"/>
              <a:t> de </a:t>
            </a:r>
            <a:r>
              <a:rPr lang="en-US" dirty="0" err="1" smtClean="0"/>
              <a:t>suprafata</a:t>
            </a:r>
            <a:r>
              <a:rPr lang="en-US" dirty="0" smtClean="0"/>
              <a:t> </a:t>
            </a:r>
            <a:r>
              <a:rPr lang="en-US" dirty="0" err="1" smtClean="0"/>
              <a:t>Galesu</a:t>
            </a:r>
            <a:r>
              <a:rPr lang="en-US" dirty="0" smtClean="0"/>
              <a:t> </a:t>
            </a:r>
            <a:r>
              <a:rPr lang="en-US" dirty="0" err="1" smtClean="0"/>
              <a:t>aflata</a:t>
            </a:r>
            <a:r>
              <a:rPr lang="en-US" dirty="0" smtClean="0"/>
              <a:t> </a:t>
            </a:r>
            <a:r>
              <a:rPr lang="en-US" dirty="0" err="1" smtClean="0"/>
              <a:t>pe</a:t>
            </a:r>
            <a:r>
              <a:rPr lang="en-US" dirty="0" smtClean="0"/>
              <a:t> </a:t>
            </a:r>
            <a:r>
              <a:rPr lang="en-US" dirty="0" err="1" smtClean="0"/>
              <a:t>canalul</a:t>
            </a:r>
            <a:r>
              <a:rPr lang="en-US" dirty="0" smtClean="0"/>
              <a:t> </a:t>
            </a:r>
            <a:r>
              <a:rPr lang="en-US" dirty="0" err="1" smtClean="0"/>
              <a:t>Poarta</a:t>
            </a:r>
            <a:r>
              <a:rPr lang="en-US" dirty="0" smtClean="0"/>
              <a:t> Alba-</a:t>
            </a:r>
            <a:r>
              <a:rPr lang="en-US" dirty="0" err="1" smtClean="0"/>
              <a:t>Midia</a:t>
            </a:r>
            <a:r>
              <a:rPr lang="en-US" dirty="0" smtClean="0"/>
              <a:t> </a:t>
            </a:r>
            <a:r>
              <a:rPr lang="en-US" dirty="0" err="1" smtClean="0"/>
              <a:t>Navodari</a:t>
            </a:r>
            <a:r>
              <a:rPr lang="en-US" dirty="0" smtClean="0"/>
              <a:t>.</a:t>
            </a:r>
          </a:p>
          <a:p>
            <a:r>
              <a:rPr lang="en-US" dirty="0" smtClean="0"/>
              <a:t>Din </a:t>
            </a:r>
            <a:r>
              <a:rPr lang="en-US" dirty="0" err="1" smtClean="0"/>
              <a:t>acest</a:t>
            </a:r>
            <a:r>
              <a:rPr lang="en-US" dirty="0" smtClean="0"/>
              <a:t> </a:t>
            </a:r>
            <a:r>
              <a:rPr lang="en-US" dirty="0" err="1" smtClean="0"/>
              <a:t>motiv</a:t>
            </a:r>
            <a:r>
              <a:rPr lang="en-US" dirty="0" smtClean="0"/>
              <a:t> </a:t>
            </a:r>
            <a:r>
              <a:rPr lang="en-US" dirty="0" err="1" smtClean="0"/>
              <a:t>municipiul</a:t>
            </a:r>
            <a:r>
              <a:rPr lang="en-US" dirty="0" smtClean="0"/>
              <a:t> nu s-a </a:t>
            </a:r>
            <a:r>
              <a:rPr lang="en-US" dirty="0" err="1" smtClean="0"/>
              <a:t>aflat</a:t>
            </a:r>
            <a:r>
              <a:rPr lang="en-US" dirty="0" smtClean="0"/>
              <a:t> </a:t>
            </a:r>
            <a:r>
              <a:rPr lang="en-US" dirty="0" err="1" smtClean="0"/>
              <a:t>niciodata</a:t>
            </a:r>
            <a:r>
              <a:rPr lang="en-US" dirty="0" smtClean="0"/>
              <a:t> in </a:t>
            </a:r>
            <a:r>
              <a:rPr lang="en-US" dirty="0" err="1" smtClean="0"/>
              <a:t>situatia</a:t>
            </a:r>
            <a:r>
              <a:rPr lang="en-US" dirty="0" smtClean="0"/>
              <a:t> de a </a:t>
            </a:r>
            <a:r>
              <a:rPr lang="en-US" dirty="0" err="1" smtClean="0"/>
              <a:t>restrictiona</a:t>
            </a:r>
            <a:r>
              <a:rPr lang="en-US" dirty="0" smtClean="0"/>
              <a:t> </a:t>
            </a:r>
            <a:r>
              <a:rPr lang="en-US" dirty="0" err="1" smtClean="0"/>
              <a:t>consumul</a:t>
            </a:r>
            <a:r>
              <a:rPr lang="en-US" dirty="0" smtClean="0"/>
              <a:t> de </a:t>
            </a:r>
            <a:r>
              <a:rPr lang="en-US" dirty="0" err="1" smtClean="0"/>
              <a:t>apa</a:t>
            </a:r>
            <a:r>
              <a:rPr lang="en-US" dirty="0" smtClean="0"/>
              <a:t> </a:t>
            </a:r>
            <a:r>
              <a:rPr lang="en-US" dirty="0" err="1" smtClean="0"/>
              <a:t>potabila</a:t>
            </a:r>
            <a:r>
              <a:rPr lang="en-US" dirty="0" smtClean="0"/>
              <a:t> </a:t>
            </a:r>
            <a:r>
              <a:rPr lang="en-US" dirty="0" err="1" smtClean="0"/>
              <a:t>si</a:t>
            </a:r>
            <a:r>
              <a:rPr lang="en-US" dirty="0" smtClean="0"/>
              <a:t> in </a:t>
            </a:r>
            <a:r>
              <a:rPr lang="en-US" dirty="0" err="1" smtClean="0"/>
              <a:t>varf</a:t>
            </a:r>
            <a:r>
              <a:rPr lang="en-US" dirty="0" smtClean="0"/>
              <a:t> de </a:t>
            </a:r>
            <a:r>
              <a:rPr lang="en-US" dirty="0" err="1" smtClean="0"/>
              <a:t>sezon</a:t>
            </a:r>
            <a:r>
              <a:rPr lang="en-US" dirty="0" smtClean="0"/>
              <a:t> </a:t>
            </a:r>
            <a:r>
              <a:rPr lang="en-US" dirty="0" err="1" smtClean="0"/>
              <a:t>turistic</a:t>
            </a:r>
            <a:r>
              <a:rPr lang="en-US" dirty="0" smtClean="0"/>
              <a:t>. </a:t>
            </a:r>
            <a:endParaRPr lang="en-US" smtClean="0"/>
          </a:p>
          <a:p>
            <a:endParaRPr lang="ro-RO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rek">
  <a:themeElements>
    <a:clrScheme name="Trek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Trek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Trek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0</TotalTime>
  <Words>151</Words>
  <Application>Microsoft Office PowerPoint</Application>
  <PresentationFormat>On-screen Show (4:3)</PresentationFormat>
  <Paragraphs>8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Trek</vt:lpstr>
      <vt:lpstr>ape</vt:lpstr>
      <vt:lpstr>Slide 2</vt:lpstr>
      <vt:lpstr>Slide 3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ape</dc:title>
  <dc:creator>User</dc:creator>
  <cp:lastModifiedBy>User</cp:lastModifiedBy>
  <cp:revision>1</cp:revision>
  <dcterms:created xsi:type="dcterms:W3CDTF">2006-08-16T00:00:00Z</dcterms:created>
  <dcterms:modified xsi:type="dcterms:W3CDTF">2018-03-20T08:33:48Z</dcterms:modified>
</cp:coreProperties>
</file>